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74"/>
  </p:normalViewPr>
  <p:slideViewPr>
    <p:cSldViewPr>
      <p:cViewPr varScale="1">
        <p:scale>
          <a:sx n="51" d="100"/>
          <a:sy n="51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2019/10/18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file:////var/folders/__/m41b_htd5xvb9nkwsrns9wxr0000gn/T/com.microsoft.Word/WebArchiveCopyPasteTempFiles/th%3fid=OIP.NWLfc673wU9CzF6oRW5SuAHaE8&amp;pid=Api&amp;P=0&amp;w=277&amp;h=18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file:////var/folders/__/m41b_htd5xvb9nkwsrns9wxr0000gn/T/com.microsoft.Word/WebArchiveCopyPasteTempFiles/web-to-capybara-0628.JPG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ar/folders/__/m41b_htd5xvb9nkwsrns9wxr0000gn/T/com.microsoft.Word/WebArchiveCopyPasteTempFiles/ROD-08-WF0002-01P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/var/folders/__/m41b_htd5xvb9nkwsrns9wxr0000gn/T/com.microsoft.Word/WebArchiveCopyPasteTempFiles/th%3fid=OIP.bFrvhkhoLMq6c-DobidHrwHaD3&amp;pid=Api&amp;P=0&amp;w=329&amp;h=1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__/m41b_htd5xvb9nkwsrns9wxr0000gn/T/com.microsoft.Word/WebArchiveCopyPasteTempFiles/zwei-wasserschweine-fbx6cd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/var/folders/__/m41b_htd5xvb9nkwsrns9wxr0000gn/T/com.microsoft.Word/WebArchiveCopyPasteTempFiles/882ecb96e71073934f8374e1e926c451.jpg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Venezuela world map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4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/var/folders/__/m41b_htd5xvb9nkwsrns9wxr0000gn/T/com.microsoft.Word/WebArchiveCopyPasteTempFiles/th?id=OIP.hOKEVkV0SVsJoEgRMatkewHaCi&amp;pid=Api&amp;P=0&amp;w=483&amp;h=16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r="3138" b="11767"/>
          <a:stretch/>
        </p:blipFill>
        <p:spPr bwMode="auto">
          <a:xfrm>
            <a:off x="2003722" y="5056733"/>
            <a:ext cx="4872533" cy="97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3544" y="3301672"/>
            <a:ext cx="8352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dirty="0"/>
              <a:t>Venezuela is famous for its fantastic wildlife, and many people visit this country to see animals like the capybara in their habitat.</a:t>
            </a:r>
            <a:r>
              <a:rPr lang="zh-TW" altLang="zh-TW" sz="3600" dirty="0"/>
              <a:t> </a:t>
            </a:r>
            <a:endParaRPr lang="zh-TW" altLang="zh-TW" sz="3600" kern="100" dirty="0">
              <a:cs typeface="Times New Roman"/>
            </a:endParaRPr>
          </a:p>
        </p:txBody>
      </p:sp>
      <p:pic>
        <p:nvPicPr>
          <p:cNvPr id="4" name="圖片 3" descr="相關圖片">
            <a:extLst>
              <a:ext uri="{FF2B5EF4-FFF2-40B4-BE49-F238E27FC236}">
                <a16:creationId xmlns:a16="http://schemas.microsoft.com/office/drawing/2014/main" xmlns="" id="{95FB5E9C-B454-A841-AC19-A294C359BE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「venezuela capybara」的圖片搜尋結果">
            <a:extLst>
              <a:ext uri="{FF2B5EF4-FFF2-40B4-BE49-F238E27FC236}">
                <a16:creationId xmlns:a16="http://schemas.microsoft.com/office/drawing/2014/main" xmlns="" id="{35FC35BD-83EA-6A48-9B6F-A1738056F8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8065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F0789C1A-48D6-5B42-AB62-A4888D9D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337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5" name="圖片 5" descr="/var/folders/__/m41b_htd5xvb9nkwsrns9wxr0000gn/T/com.microsoft.Word/WebArchiveCopyPasteTempFiles/web-to-capybara-0628.JPG">
            <a:extLst>
              <a:ext uri="{FF2B5EF4-FFF2-40B4-BE49-F238E27FC236}">
                <a16:creationId xmlns:a16="http://schemas.microsoft.com/office/drawing/2014/main" xmlns="" id="{906CA3F8-7DCD-F543-8589-81F53B0C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r="3555"/>
          <a:stretch>
            <a:fillRect/>
          </a:stretch>
        </p:blipFill>
        <p:spPr bwMode="auto">
          <a:xfrm flipH="1">
            <a:off x="5364088" y="5111643"/>
            <a:ext cx="3275856" cy="1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2286CAEC-59BF-1D4B-9B7B-62E7DA97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584" y="5495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7" name="圖片 4" descr="/var/folders/__/m41b_htd5xvb9nkwsrns9wxr0000gn/T/com.microsoft.Word/WebArchiveCopyPasteTempFiles/th?id=OIP.NWLfc673wU9CzF6oRW5SuAHaE8&amp;pid=Api&amp;P=0&amp;w=277&amp;h=186">
            <a:extLst>
              <a:ext uri="{FF2B5EF4-FFF2-40B4-BE49-F238E27FC236}">
                <a16:creationId xmlns:a16="http://schemas.microsoft.com/office/drawing/2014/main" xmlns="" id="{CAAB9DAC-AA06-BB45-A0C9-CE5DE295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0" y="5101473"/>
            <a:ext cx="3572244" cy="172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4437112"/>
            <a:ext cx="7975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Capybaras are a type of guinea pig. </a:t>
            </a:r>
          </a:p>
          <a:p>
            <a:r>
              <a:rPr lang="en-US" altLang="zh-TW" sz="3600" dirty="0"/>
              <a:t>Lots of children have guinea pigs as pets, but capybaras are wild animals and they’re a lot bigger than guinea pigs.</a:t>
            </a:r>
            <a:endParaRPr lang="zh-TW" altLang="zh-TW" sz="3600" dirty="0"/>
          </a:p>
        </p:txBody>
      </p:sp>
      <p:pic>
        <p:nvPicPr>
          <p:cNvPr id="4" name="圖片 3" descr="相關圖片">
            <a:extLst>
              <a:ext uri="{FF2B5EF4-FFF2-40B4-BE49-F238E27FC236}">
                <a16:creationId xmlns:a16="http://schemas.microsoft.com/office/drawing/2014/main" xmlns="" id="{F0181B13-0DC2-9A42-9FA2-01F7E762C3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2025" r="13114" b="3170"/>
          <a:stretch/>
        </p:blipFill>
        <p:spPr bwMode="auto">
          <a:xfrm>
            <a:off x="129106" y="116630"/>
            <a:ext cx="3096344" cy="4104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相關圖片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2892" r="2381" b="6530"/>
          <a:stretch/>
        </p:blipFill>
        <p:spPr bwMode="auto">
          <a:xfrm>
            <a:off x="3438989" y="2348880"/>
            <a:ext cx="2509592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C:\Users\user\Desktop\capybar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7258" r="10751"/>
          <a:stretch/>
        </p:blipFill>
        <p:spPr bwMode="auto">
          <a:xfrm>
            <a:off x="3419872" y="116631"/>
            <a:ext cx="2520280" cy="2052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相關圖片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793" r="3752" b="4965"/>
          <a:stretch/>
        </p:blipFill>
        <p:spPr bwMode="auto">
          <a:xfrm>
            <a:off x="6156176" y="149287"/>
            <a:ext cx="2736304" cy="2199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 descr="「guinea pig」的圖片搜尋結果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" t="12108" r="17481"/>
          <a:stretch/>
        </p:blipFill>
        <p:spPr bwMode="auto">
          <a:xfrm>
            <a:off x="6156176" y="2348880"/>
            <a:ext cx="273630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2488827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Capybaras usually live in groups of ten to thirty. They live near rivers, and they’re excellent swimmers— they can swim under water for up to five minutes! </a:t>
            </a:r>
            <a:endParaRPr lang="zh-TW" altLang="en-US" sz="3600" dirty="0"/>
          </a:p>
        </p:txBody>
      </p:sp>
      <p:pic>
        <p:nvPicPr>
          <p:cNvPr id="3" name="圖片 2" descr="相關圖片">
            <a:extLst>
              <a:ext uri="{FF2B5EF4-FFF2-40B4-BE49-F238E27FC236}">
                <a16:creationId xmlns:a16="http://schemas.microsoft.com/office/drawing/2014/main" xmlns="" id="{C110B38F-DE23-8347-BEEE-B8666A1B520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42517" r="1650" b="1522"/>
          <a:stretch/>
        </p:blipFill>
        <p:spPr bwMode="auto">
          <a:xfrm>
            <a:off x="-15974" y="0"/>
            <a:ext cx="4371950" cy="2394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5625799-25B1-6F4B-BF5B-C9F66F8A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5321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49" name="圖片 6" descr="/var/folders/__/m41b_htd5xvb9nkwsrns9wxr0000gn/T/com.microsoft.Word/WebArchiveCopyPasteTempFiles/th?id=OIP.bFrvhkhoLMq6c-DobidHrwHaD3&amp;pid=Api&amp;P=0&amp;w=329&amp;h=172">
            <a:extLst>
              <a:ext uri="{FF2B5EF4-FFF2-40B4-BE49-F238E27FC236}">
                <a16:creationId xmlns:a16="http://schemas.microsoft.com/office/drawing/2014/main" xmlns="" id="{EC5523E5-907E-734B-B3BB-0C91596C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6469"/>
            <a:ext cx="4427984" cy="20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8C9903-4E24-584A-8B5C-B6E45EA1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23088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1" name="圖片 7" descr="/var/folders/__/m41b_htd5xvb9nkwsrns9wxr0000gn/T/com.microsoft.Word/WebArchiveCopyPasteTempFiles/ROD-08-WF0002-01P.JPG">
            <a:extLst>
              <a:ext uri="{FF2B5EF4-FFF2-40B4-BE49-F238E27FC236}">
                <a16:creationId xmlns:a16="http://schemas.microsoft.com/office/drawing/2014/main" xmlns="" id="{0E6679FA-2B99-6B46-9D4A-FA8C6960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469"/>
            <a:ext cx="4535996" cy="20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 descr="「venezuela capybara habit」的圖片搜尋結果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1" b="6649"/>
          <a:stretch/>
        </p:blipFill>
        <p:spPr bwMode="auto">
          <a:xfrm>
            <a:off x="4535996" y="0"/>
            <a:ext cx="4595999" cy="23941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29420" y="4149080"/>
            <a:ext cx="8496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Capybaras like swimming in the day and eating at night. They’re herbivores. They eat grass and plants from the water, but they don’t eat any meat.</a:t>
            </a:r>
            <a:r>
              <a:rPr lang="zh-TW" altLang="zh-TW" sz="3600" dirty="0"/>
              <a:t> </a:t>
            </a:r>
            <a:endParaRPr lang="zh-TW" altLang="en-US" sz="3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69308C4-CC83-594B-9DBB-72F25342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3" name="圖片 8" descr="/var/folders/__/m41b_htd5xvb9nkwsrns9wxr0000gn/T/com.microsoft.Word/WebArchiveCopyPasteTempFiles/zwei-wasserschweine-fbx6cd.jpg">
            <a:extLst>
              <a:ext uri="{FF2B5EF4-FFF2-40B4-BE49-F238E27FC236}">
                <a16:creationId xmlns:a16="http://schemas.microsoft.com/office/drawing/2014/main" xmlns="" id="{124EAE04-FEBA-9242-8C52-6D9E679A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8"/>
          <a:stretch>
            <a:fillRect/>
          </a:stretch>
        </p:blipFill>
        <p:spPr bwMode="auto">
          <a:xfrm>
            <a:off x="251520" y="193061"/>
            <a:ext cx="4032448" cy="37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47A3FD5-F555-9544-A10E-CE9859E9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3075" name="圖片 9" descr="/var/folders/__/m41b_htd5xvb9nkwsrns9wxr0000gn/T/com.microsoft.Word/WebArchiveCopyPasteTempFiles/882ecb96e71073934f8374e1e926c451.jpg">
            <a:extLst>
              <a:ext uri="{FF2B5EF4-FFF2-40B4-BE49-F238E27FC236}">
                <a16:creationId xmlns:a16="http://schemas.microsoft.com/office/drawing/2014/main" xmlns="" id="{35367FBE-A1E7-1A42-BE16-DFB13DCB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98" y="226802"/>
            <a:ext cx="4470034" cy="37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關圖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49804"/>
            <a:ext cx="4896544" cy="44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116</Words>
  <Application>Microsoft Office PowerPoint</Application>
  <PresentationFormat>如螢幕大小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37</cp:revision>
  <dcterms:created xsi:type="dcterms:W3CDTF">2018-09-26T00:13:53Z</dcterms:created>
  <dcterms:modified xsi:type="dcterms:W3CDTF">2019-10-18T00:08:06Z</dcterms:modified>
</cp:coreProperties>
</file>